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34" r:id="rId3"/>
    <p:sldId id="345" r:id="rId4"/>
    <p:sldId id="393" r:id="rId5"/>
    <p:sldId id="347" r:id="rId6"/>
    <p:sldId id="357" r:id="rId7"/>
    <p:sldId id="392" r:id="rId8"/>
    <p:sldId id="348" r:id="rId9"/>
    <p:sldId id="351" r:id="rId10"/>
    <p:sldId id="384" r:id="rId11"/>
    <p:sldId id="385" r:id="rId12"/>
    <p:sldId id="359" r:id="rId13"/>
    <p:sldId id="386" r:id="rId14"/>
    <p:sldId id="387" r:id="rId15"/>
    <p:sldId id="389" r:id="rId16"/>
    <p:sldId id="361" r:id="rId17"/>
    <p:sldId id="390" r:id="rId18"/>
    <p:sldId id="360" r:id="rId19"/>
    <p:sldId id="362" r:id="rId20"/>
    <p:sldId id="352"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6"/>
    <p:restoredTop sz="82192"/>
  </p:normalViewPr>
  <p:slideViewPr>
    <p:cSldViewPr snapToGrid="0">
      <p:cViewPr varScale="1">
        <p:scale>
          <a:sx n="103" d="100"/>
          <a:sy n="103" d="100"/>
        </p:scale>
        <p:origin x="984" y="184"/>
      </p:cViewPr>
      <p:guideLst/>
    </p:cSldViewPr>
  </p:slideViewPr>
  <p:notesTextViewPr>
    <p:cViewPr>
      <p:scale>
        <a:sx n="1" d="1"/>
        <a:sy n="1" d="1"/>
      </p:scale>
      <p:origin x="0" y="0"/>
    </p:cViewPr>
  </p:notesTextViewPr>
  <p:notesViewPr>
    <p:cSldViewPr snapToGrid="0">
      <p:cViewPr varScale="1">
        <p:scale>
          <a:sx n="81" d="100"/>
          <a:sy n="81" d="100"/>
        </p:scale>
        <p:origin x="56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a:t>
            </a:fld>
            <a:endParaRPr lang="en-US"/>
          </a:p>
        </p:txBody>
      </p:sp>
    </p:spTree>
    <p:extLst>
      <p:ext uri="{BB962C8B-B14F-4D97-AF65-F5344CB8AC3E}">
        <p14:creationId xmlns:p14="http://schemas.microsoft.com/office/powerpoint/2010/main" val="184925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7</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15</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16</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1/7/26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1/7/26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jp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VLSI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4"/>
          <a:stretch>
            <a:fillRect/>
          </a:stretch>
        </p:blipFill>
        <p:spPr>
          <a:xfrm>
            <a:off x="7699834" y="1948320"/>
            <a:ext cx="3365535" cy="4055629"/>
          </a:xfrm>
          <a:prstGeom prst="rect">
            <a:avLst/>
          </a:prstGeom>
        </p:spPr>
      </p:pic>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F7B13EDF-740A-689A-3904-E3BFF0BD7BB7}"/>
              </a:ext>
            </a:extLst>
          </p:cNvPr>
          <p:cNvGrpSpPr/>
          <p:nvPr/>
        </p:nvGrpSpPr>
        <p:grpSpPr>
          <a:xfrm>
            <a:off x="4158421" y="2275713"/>
            <a:ext cx="1937579" cy="2515742"/>
            <a:chOff x="4917990" y="2459041"/>
            <a:chExt cx="1937579" cy="2515742"/>
          </a:xfrm>
        </p:grpSpPr>
        <p:grpSp>
          <p:nvGrpSpPr>
            <p:cNvPr id="4" name="Group 3">
              <a:extLst>
                <a:ext uri="{FF2B5EF4-FFF2-40B4-BE49-F238E27FC236}">
                  <a16:creationId xmlns:a16="http://schemas.microsoft.com/office/drawing/2014/main" id="{B310E5F5-DC44-452D-D8DB-9B376FCFE13B}"/>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623AF407-6E9E-FF6E-39B4-94FC4D8E977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4C8B98-CEF1-EDE0-FF52-9EBF7FE3236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FAAE5-40E5-6B4E-9767-5FE2FFA361B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AF0834-CD38-7CBC-29D7-35D33BC6929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A520161-BF8E-255C-0F80-EBFA77567B70}"/>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59C0746-4EC7-635F-00C1-D48211A3F48B}"/>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B656C88-2708-5319-6C3E-F8650C26F566}"/>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A4ECC41A-0D4B-31DB-61E2-8C72EDA4A50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2772D2-EAF0-0B4E-7335-80CEEC67DC6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FF8A0C-B275-B3B0-EC69-6A68B28BC0D1}"/>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D9255B-99F3-C4E6-FAD6-CDCD0B2DE954}"/>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BDB0BE-349D-BC6A-DF94-7969CCDF2B2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03807B1A-D39C-526B-A2BC-DF338B3846A2}"/>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95C814-1C17-739E-1583-D5D26638292D}"/>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26BB3-4F73-1EB2-DB73-954EE9973C0D}"/>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D572E1-2945-1CD8-9CEC-238920CB9BCB}"/>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ECEF3-28C2-16EE-DC56-D95BB812B700}"/>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799D74-D559-5946-2DAF-0393F3839ADD}"/>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7B80BFC8-4D0B-1069-6284-C46802C984B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BD76E329-96F7-750A-6D95-4E4BE4EC5D76}"/>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24BD8BF1-3FED-A790-E533-85D7EEFB45F9}"/>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80C5C66-E7A8-54CE-86B7-558AB53D8C01}"/>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DBF266-F190-1C23-7132-2B00AE797E83}"/>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053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5210EDC0-CD47-318E-CC50-95EFC83B651C}"/>
              </a:ext>
            </a:extLst>
          </p:cNvPr>
          <p:cNvGrpSpPr/>
          <p:nvPr/>
        </p:nvGrpSpPr>
        <p:grpSpPr>
          <a:xfrm>
            <a:off x="1182058" y="2382777"/>
            <a:ext cx="1937579" cy="2515742"/>
            <a:chOff x="4917990" y="2459041"/>
            <a:chExt cx="1937579" cy="2515742"/>
          </a:xfrm>
        </p:grpSpPr>
        <p:grpSp>
          <p:nvGrpSpPr>
            <p:cNvPr id="4" name="Group 3">
              <a:extLst>
                <a:ext uri="{FF2B5EF4-FFF2-40B4-BE49-F238E27FC236}">
                  <a16:creationId xmlns:a16="http://schemas.microsoft.com/office/drawing/2014/main" id="{2C543688-9E3C-8535-98A4-C0779E1781C1}"/>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034E599E-5C8E-194A-7D46-66A4B2C5F6D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908E6-8053-8006-493B-E9444F343B75}"/>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7F4F3C-EE6E-716D-7DC8-C1D77E16919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BAF636-8624-AEA6-3E5E-43081A3F056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833B1B-CA91-A459-BFD3-D088F75264C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5EAB588-1A7A-F3FB-CBBB-5A3162F0BE2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DC6E505-5568-36F4-4E04-9F459C24D203}"/>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0B5DCF93-FB00-4FAD-4ACE-B7E9AD937B21}"/>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E87A5-B40B-3697-D5E9-ACC1C0F4A3D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CD220E-B944-4E03-8883-79678448E9A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B65E7E-8C3D-7368-313A-3DD25DE18D7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0714BF-79DB-C093-92E6-DA3E68E7199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A6746711-8847-3E13-C650-334EBCABB466}"/>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42C6C7-9856-5F3D-9593-FFD275624CF5}"/>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0D66-AD94-3E1F-B95F-16D6FC52053B}"/>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7260D-5003-6C07-B792-97D18F7AF1D3}"/>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1074FA-D3AB-A222-463F-2A8F0F46D60A}"/>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ADB0FC-F327-78C3-EFF5-8E652900AD81}"/>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BE06D35F-C275-6ACC-E92F-9BD0D009EBE8}"/>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A7816E16-4302-D449-202A-FE1FC3403E11}"/>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ACEEDE7E-FB8A-5864-154F-36855FC02937}"/>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D04A214-1725-7B76-8661-6BE4D884AC64}"/>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740F98-D6D7-2E76-AEDF-A372EFF6C90F}"/>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9755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4"/>
          <a:srcRect t="8934" b="83557"/>
          <a:stretch/>
        </p:blipFill>
        <p:spPr>
          <a:xfrm>
            <a:off x="6190253" y="1058902"/>
            <a:ext cx="5428591" cy="475430"/>
          </a:xfrm>
          <a:prstGeom prst="rect">
            <a:avLst/>
          </a:prstGeom>
        </p:spPr>
      </p:pic>
      <p:grpSp>
        <p:nvGrpSpPr>
          <p:cNvPr id="2" name="Group 1"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9512664A-AD2B-3B30-B86F-6E4CD6385881}"/>
              </a:ext>
            </a:extLst>
          </p:cNvPr>
          <p:cNvGrpSpPr/>
          <p:nvPr/>
        </p:nvGrpSpPr>
        <p:grpSpPr>
          <a:xfrm>
            <a:off x="3598814" y="2485905"/>
            <a:ext cx="1901714" cy="3193148"/>
            <a:chOff x="3598814" y="2485905"/>
            <a:chExt cx="1901714" cy="3193148"/>
          </a:xfrm>
        </p:grpSpPr>
        <p:grpSp>
          <p:nvGrpSpPr>
            <p:cNvPr id="3" name="Group 2">
              <a:extLst>
                <a:ext uri="{FF2B5EF4-FFF2-40B4-BE49-F238E27FC236}">
                  <a16:creationId xmlns:a16="http://schemas.microsoft.com/office/drawing/2014/main" id="{9B9CEB16-42F9-FA89-114E-0217A4A3862D}"/>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718A49C9-8C15-AE8D-A6DF-5B36B6881D8B}"/>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040187-EBDF-066A-E1AE-5405CB2E987A}"/>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47758D-8BC3-B61B-6760-FE7DDD9CF347}"/>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AFD11E-15C1-7EFE-4BA8-8CAF0426B68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40FCEDF-58C2-F2C8-9EA2-F2D6773BFDFC}"/>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F8EB7B2F-9ADD-DAB4-E19F-05776B08B86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2C0136F-8268-B71F-6BCB-8AB20B9F61EB}"/>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03795DD5-8B10-019B-FABE-98B845C06FE3}"/>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58B253-3A76-C19C-0C6B-D0D5C786D27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F5D36C-B995-D0D1-C6E9-E15D4DFC2BA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1308F-7750-D581-A867-B767254D90D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6DFF5E-814D-C7E0-C94F-D820285DA0A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AF4F088-04A0-6E18-A67E-7BAF7384E7CE}"/>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A07F972F-940D-78F5-C09B-FE39E2E4BC5C}"/>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1E2D8E-5A0B-91C0-C344-107D84FEC3A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988878-5ADD-9991-3A08-F42923F33C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967C63-4720-1D92-69A2-832BEDEF88DF}"/>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2C9B7E4-5DB0-291A-3988-63A565FC3CB5}"/>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250D8A1-1216-3497-C64C-4E085D73F73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9B54FF5-3348-1405-145A-9125ADB40F3B}"/>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DCEB9086-2250-8734-FC9F-D4F174A9A616}"/>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7C4C56-A61F-0ACB-8F25-B9708E694083}"/>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463914-1DB2-0967-EAAB-5E127E51DE2B}"/>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8E354E-B6CB-9FBC-90DE-83D8D647D0E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082295-D4CC-B1EF-FA9A-6E09C591DF3C}"/>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9E2CAD0A-EE3B-A105-B0A7-7338080EEB2B}"/>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86CED9-305A-AC42-0CDB-FF01BB0E4918}"/>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AFBDA-148A-F325-F08F-91A20ED24BD1}"/>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C46386-3406-4AF4-AE9D-D4A41BBD40EA}"/>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6B7FBE-BC37-9F0C-3665-2B14F6AB3EAD}"/>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0175BB-1DDC-3A5B-CA2C-A249D4B418C3}"/>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7CB7E0-8DD0-028E-015F-198CD5C220C7}"/>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F32B27-AD35-160A-D9B7-73BFAF9C428C}"/>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6413ABBA-F3B1-9FDB-6605-06FA88B7DECF}"/>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C5094156-9CF4-107F-544D-759BD30D2913}"/>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A1065F79-51B2-E022-2A02-D1619D4853BF}"/>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CE0DA585-B975-9525-E154-0E2DB375F41A}"/>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CEB86ED2-2F56-AFC1-1A82-5FB2CEF2D17D}"/>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602216C9-2382-19C6-0F2B-6C2DF43875D4}"/>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8175ADFC-BB5E-B215-619A-F2C2FC13D637}"/>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E1E81-59EE-2AEB-5B45-A760B503B36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302028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3"/>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4"/>
          <a:srcRect t="8934" b="83557"/>
          <a:stretch/>
        </p:blipFill>
        <p:spPr>
          <a:xfrm>
            <a:off x="6128261" y="1058902"/>
            <a:ext cx="5428591" cy="475430"/>
          </a:xfrm>
          <a:prstGeom prst="rect">
            <a:avLst/>
          </a:prstGeom>
        </p:spPr>
      </p:pic>
      <p:grpSp>
        <p:nvGrpSpPr>
          <p:cNvPr id="3" name="Group 2"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7626AAF8-B4DC-EFAA-AF4B-98376889A8BD}"/>
              </a:ext>
            </a:extLst>
          </p:cNvPr>
          <p:cNvGrpSpPr/>
          <p:nvPr/>
        </p:nvGrpSpPr>
        <p:grpSpPr>
          <a:xfrm>
            <a:off x="3598814" y="2485905"/>
            <a:ext cx="1901714" cy="3193148"/>
            <a:chOff x="3598814" y="2485905"/>
            <a:chExt cx="1901714" cy="3193148"/>
          </a:xfrm>
        </p:grpSpPr>
        <p:grpSp>
          <p:nvGrpSpPr>
            <p:cNvPr id="5" name="Group 4">
              <a:extLst>
                <a:ext uri="{FF2B5EF4-FFF2-40B4-BE49-F238E27FC236}">
                  <a16:creationId xmlns:a16="http://schemas.microsoft.com/office/drawing/2014/main" id="{7501BB0A-1A36-16F2-EFEE-DBBF81753990}"/>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20CED4D5-33C8-D90C-8CD8-4FA2DB757816}"/>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3B7EF8-1CE7-1EF6-5A55-8537D647045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FEE87D-843E-3F31-835A-B3974555053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8EDB52-7E77-0835-FACF-A686138F6FAC}"/>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128850-E6EA-F078-5AA8-563A3C85B477}"/>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362FF84-7C49-839D-C11E-E15EE8BAAFE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F9BB57C-B38F-4F0D-D479-FE971439E1FF}"/>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FB02AF08-EDC1-F998-7399-B42C5798BA35}"/>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06832-3733-0931-0C3D-DAA9B9693A2D}"/>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20A6E-0173-E3ED-0131-2A06AAF843AD}"/>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829CE5-3844-DE60-7F98-EF3B01B42F41}"/>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7FD2AB-9717-5E2D-694B-0C5A308BA965}"/>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1A0D4DB-167C-54DF-A310-9172412AB5E9}"/>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7C7E0E32-C1E1-FEB9-BD7A-6C8C80A49941}"/>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D4F19D-5DA7-335A-7931-47A9A4672034}"/>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0923A-7297-C191-1ABD-4D2B74BBE0A5}"/>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2E130D-4156-4DFB-CBF4-A27CD1F7F3F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64A4FDB-4831-B516-2204-2AFC9D773A9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8DF97EF-077E-3C83-3F2F-8244F7EF3B52}"/>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0E5B51-BE18-8D32-F0CA-A7192A5F4D3E}"/>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B678C579-D0AD-72DD-4871-CF5252490A7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BA28B2-6453-0042-17DB-77F8BC2EB555}"/>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941326-9FA8-7401-5442-EEDE41CF7477}"/>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700434-BBDB-88DA-B9D5-0FBC3392529E}"/>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B6FE16-2140-7858-47AB-212B890C5DD2}"/>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9CFBB70-C46B-EC0B-DBAF-CF8171AC8837}"/>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53B611-0D53-0291-6778-04AD0B7ED69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4A937B-3F8A-2B87-5ED8-84C5CF2DD65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ACE91-9319-D4FB-D662-2846C18236DD}"/>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AA3D68-4B63-B0CC-A590-80E045EDEB5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829DCD-75EB-EFD7-8AD0-4F978AA25130}"/>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9C04C8-7D34-7079-B2AF-B68D6F4F3433}"/>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5E5FF0-F4F5-E02D-24A8-73BA6BA8C184}"/>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0B93D435-9BAB-8E42-112D-C7332853CA0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03BFCAE1-A114-7AE6-7A2F-B628A8971158}"/>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CF517351-9C73-7EA3-E9B2-A6C657D5AB36}"/>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E67CDA66-B545-8FE0-06BC-A2B25191D742}"/>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F604E060-1A25-3555-5263-9EBE697BBAB3}"/>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A6BF00A3-2E97-ABDB-9087-C2BF1B249943}"/>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D9128AD4-0E61-6FA5-5447-26B2E648E634}"/>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96BC00E-567F-87ED-2B1A-E109A07F5D0F}"/>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2647679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a:bodyPr>
          <a:lstStyle/>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Number </a:t>
            </a:r>
            <a:r>
              <a:rPr lang="en-US" dirty="0"/>
              <a:t>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cstate="print">
            <a:extLst>
              <a:ext uri="{28A0092B-C50C-407E-A947-70E740481C1C}">
                <a14:useLocalDpi xmlns:a14="http://schemas.microsoft.com/office/drawing/2010/main"/>
              </a:ext>
            </a:extLst>
          </a:blip>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cstate="print">
            <a:extLst>
              <a:ext uri="{28A0092B-C50C-407E-A947-70E740481C1C}">
                <a14:useLocalDpi xmlns:a14="http://schemas.microsoft.com/office/drawing/2010/main"/>
              </a:ext>
            </a:extLst>
          </a:blip>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cstate="print">
            <a:extLst>
              <a:ext uri="{28A0092B-C50C-407E-A947-70E740481C1C}">
                <a14:useLocalDpi xmlns:a14="http://schemas.microsoft.com/office/drawing/2010/main"/>
              </a:ext>
            </a:extLst>
          </a:blip>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cstate="print">
            <a:extLst>
              <a:ext uri="{28A0092B-C50C-407E-A947-70E740481C1C}">
                <a14:useLocalDpi xmlns:a14="http://schemas.microsoft.com/office/drawing/2010/main"/>
              </a:ext>
            </a:extLst>
          </a:blip>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cstate="print">
            <a:extLst>
              <a:ext uri="{28A0092B-C50C-407E-A947-70E740481C1C}">
                <a14:useLocalDpi xmlns:a14="http://schemas.microsoft.com/office/drawing/2010/main"/>
              </a:ext>
            </a:extLst>
          </a:blip>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cstate="print">
            <a:extLst>
              <a:ext uri="{28A0092B-C50C-407E-A947-70E740481C1C}">
                <a14:useLocalDpi xmlns:a14="http://schemas.microsoft.com/office/drawing/2010/main"/>
              </a:ext>
            </a:extLst>
          </a:blip>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Nvidia's Blackwell-based B100 GPU with 208 billion MOSFETs in 2024</a:t>
            </a:r>
          </a:p>
          <a:p>
            <a:r>
              <a:rPr lang="en-US" dirty="0"/>
              <a:t>Deep learning wafer scale engine by </a:t>
            </a:r>
            <a:r>
              <a:rPr lang="en-US" dirty="0" err="1"/>
              <a:t>Cerebras</a:t>
            </a:r>
            <a:r>
              <a:rPr lang="en-US" dirty="0"/>
              <a:t> has 2.6 trillion </a:t>
            </a:r>
            <a:r>
              <a:rPr lang="en-US"/>
              <a:t>MOSFETs 2020</a:t>
            </a:r>
            <a:endParaRPr lang="en-US" dirty="0"/>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3368</TotalTime>
  <Words>1144</Words>
  <Application>Microsoft Macintosh PowerPoint</Application>
  <PresentationFormat>Widescreen</PresentationFormat>
  <Paragraphs>195</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vt:lpstr>
      <vt:lpstr>Office Theme</vt:lpstr>
      <vt:lpstr>VLSI Design</vt:lpstr>
      <vt:lpstr>Outline </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176</cp:revision>
  <dcterms:created xsi:type="dcterms:W3CDTF">2023-02-25T13:30:24Z</dcterms:created>
  <dcterms:modified xsi:type="dcterms:W3CDTF">2026-01-07T08:34:48Z</dcterms:modified>
</cp:coreProperties>
</file>